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6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B42FE-7F15-4460-899B-D5F149BCDA6B}" type="datetimeFigureOut">
              <a:rPr lang="en-US" smtClean="0"/>
              <a:pPr/>
              <a:t>11/25/2010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37FA8-914C-4D77-A589-A7C3090AFD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37FA8-914C-4D77-A589-A7C3090AFD72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37FA8-914C-4D77-A589-A7C3090AFD72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470025"/>
          </a:xfrm>
        </p:spPr>
        <p:txBody>
          <a:bodyPr>
            <a:noAutofit/>
          </a:bodyPr>
          <a:lstStyle>
            <a:lvl1pPr>
              <a:defRPr sz="6600" b="1" cap="none" spc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0023"/>
            <a:ext cx="2133600" cy="365125"/>
          </a:xfrm>
        </p:spPr>
        <p:txBody>
          <a:bodyPr/>
          <a:lstStyle/>
          <a:p>
            <a:fld id="{7DC7F3B5-CFC3-4D6B-9B5C-19A9A3E33B88}" type="datetimeFigureOut">
              <a:rPr lang="en-US" smtClean="0"/>
              <a:pPr/>
              <a:t>11/25/2010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0023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0023"/>
            <a:ext cx="2133600" cy="365125"/>
          </a:xfrm>
        </p:spPr>
        <p:txBody>
          <a:bodyPr/>
          <a:lstStyle/>
          <a:p>
            <a:fld id="{0BFAD27C-395D-4329-98AB-08AF2B7F6B7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F3B5-CFC3-4D6B-9B5C-19A9A3E33B88}" type="datetimeFigureOut">
              <a:rPr lang="en-US" smtClean="0"/>
              <a:pPr/>
              <a:t>11/25/2010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D27C-395D-4329-98AB-08AF2B7F6B7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F3B5-CFC3-4D6B-9B5C-19A9A3E33B88}" type="datetimeFigureOut">
              <a:rPr lang="en-US" smtClean="0"/>
              <a:pPr/>
              <a:t>11/25/2010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D27C-395D-4329-98AB-08AF2B7F6B7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F3B5-CFC3-4D6B-9B5C-19A9A3E33B88}" type="datetimeFigureOut">
              <a:rPr lang="en-US" smtClean="0"/>
              <a:pPr/>
              <a:t>11/25/2010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D27C-395D-4329-98AB-08AF2B7F6B7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F3B5-CFC3-4D6B-9B5C-19A9A3E33B88}" type="datetimeFigureOut">
              <a:rPr lang="en-US" smtClean="0"/>
              <a:pPr/>
              <a:t>11/25/2010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D27C-395D-4329-98AB-08AF2B7F6B7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F3B5-CFC3-4D6B-9B5C-19A9A3E33B88}" type="datetimeFigureOut">
              <a:rPr lang="en-US" smtClean="0"/>
              <a:pPr/>
              <a:t>11/25/2010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D27C-395D-4329-98AB-08AF2B7F6B7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F3B5-CFC3-4D6B-9B5C-19A9A3E33B88}" type="datetimeFigureOut">
              <a:rPr lang="en-US" smtClean="0"/>
              <a:pPr/>
              <a:t>11/25/2010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D27C-395D-4329-98AB-08AF2B7F6B7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F3B5-CFC3-4D6B-9B5C-19A9A3E33B88}" type="datetimeFigureOut">
              <a:rPr lang="en-US" smtClean="0"/>
              <a:pPr/>
              <a:t>11/25/2010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D27C-395D-4329-98AB-08AF2B7F6B7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F3B5-CFC3-4D6B-9B5C-19A9A3E33B88}" type="datetimeFigureOut">
              <a:rPr lang="en-US" smtClean="0"/>
              <a:pPr/>
              <a:t>11/25/2010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D27C-395D-4329-98AB-08AF2B7F6B7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F3B5-CFC3-4D6B-9B5C-19A9A3E33B88}" type="datetimeFigureOut">
              <a:rPr lang="en-US" smtClean="0"/>
              <a:pPr/>
              <a:t>11/25/2010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D27C-395D-4329-98AB-08AF2B7F6B7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F3B5-CFC3-4D6B-9B5C-19A9A3E33B88}" type="datetimeFigureOut">
              <a:rPr lang="en-US" smtClean="0"/>
              <a:pPr/>
              <a:t>11/25/2010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D27C-395D-4329-98AB-08AF2B7F6B7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64000">
              <a:schemeClr val="tx1">
                <a:lumMod val="75000"/>
                <a:lumOff val="25000"/>
              </a:schemeClr>
            </a:gs>
            <a:gs pos="64000">
              <a:schemeClr val="tx1">
                <a:lumMod val="75000"/>
                <a:lumOff val="25000"/>
              </a:schemeClr>
            </a:gs>
            <a:gs pos="7000">
              <a:schemeClr val="bg1">
                <a:lumMod val="95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5804" y="6228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7F3B5-CFC3-4D6B-9B5C-19A9A3E33B88}" type="datetimeFigureOut">
              <a:rPr lang="en-US" smtClean="0"/>
              <a:pPr/>
              <a:t>11/25/2010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2804" y="62282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1804" y="6228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D27C-395D-4329-98AB-08AF2B7F6B7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 descr="Clevedon School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1F1F1C"/>
              </a:clrFrom>
              <a:clrTo>
                <a:srgbClr val="1F1F1C">
                  <a:alpha val="0"/>
                </a:srgbClr>
              </a:clrTo>
            </a:clrChange>
          </a:blip>
          <a:srcRect r="77452"/>
          <a:stretch>
            <a:fillRect/>
          </a:stretch>
        </p:blipFill>
        <p:spPr bwMode="auto">
          <a:xfrm>
            <a:off x="85753" y="5872662"/>
            <a:ext cx="985785" cy="81915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071538" y="5802831"/>
            <a:ext cx="5715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400" b="0" cap="none" spc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Clevedon</a:t>
            </a:r>
            <a:r>
              <a:rPr lang="en-US" sz="44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School 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ICT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6357958"/>
            <a:ext cx="7463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0" i="0" u="none" spc="300" dirty="0" smtClean="0">
                <a:solidFill>
                  <a:schemeClr val="bg1"/>
                </a:solidFill>
                <a:latin typeface="Freestyle Script" pitchFamily="66" charset="0"/>
              </a:rPr>
              <a:t>A s p i r a t i o n .</a:t>
            </a:r>
            <a:r>
              <a:rPr lang="en-GB" sz="3200" b="0" i="0" u="none" spc="300" baseline="0" dirty="0" smtClean="0">
                <a:solidFill>
                  <a:schemeClr val="bg1"/>
                </a:solidFill>
                <a:latin typeface="Freestyle Script" pitchFamily="66" charset="0"/>
              </a:rPr>
              <a:t> . .</a:t>
            </a:r>
            <a:r>
              <a:rPr lang="en-GB" sz="3200" b="0" i="0" u="none" spc="300" dirty="0" smtClean="0">
                <a:solidFill>
                  <a:schemeClr val="bg1"/>
                </a:solidFill>
                <a:latin typeface="Freestyle Script" pitchFamily="66" charset="0"/>
              </a:rPr>
              <a:t>   e x p e c t a t i o n </a:t>
            </a:r>
            <a:endParaRPr lang="en-GB" sz="3200" b="0" i="0" u="none" spc="300" dirty="0">
              <a:solidFill>
                <a:schemeClr val="bg1"/>
              </a:solidFill>
              <a:latin typeface="Freestyle Script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>
            <a:solidFill>
              <a:schemeClr val="tx1"/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atmakeover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hyperlink" Target="file:///\\SR-02\RA\ICT\Yr%2010%20CiDA\Centre%20Stage\Photoshop%20Charact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SR-02\RA\ICT\Yr%2010%20CiDA\Centre%20Stage\Photoshop%20Character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bit.ly/catmakeover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Starter: Watch the</a:t>
            </a:r>
            <a:r>
              <a:rPr kumimoji="0" lang="en-GB" sz="4400" b="1" i="0" u="none" strike="noStrike" kern="1200" cap="none" spc="0" normalizeH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“cat makeover”</a:t>
            </a:r>
            <a:endParaRPr kumimoji="0" lang="en-GB" sz="4400" b="1" i="0" u="none" strike="noStrike" kern="1200" cap="none" spc="0" normalizeH="0" baseline="0" noProof="0" dirty="0">
              <a:ln w="12700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3653" t="21282" r="14445" b="12766"/>
          <a:stretch>
            <a:fillRect/>
          </a:stretch>
        </p:blipFill>
        <p:spPr bwMode="auto">
          <a:xfrm>
            <a:off x="1763688" y="980728"/>
            <a:ext cx="5832648" cy="401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4"/>
            <a:ext cx="7772400" cy="1470025"/>
          </a:xfrm>
        </p:spPr>
        <p:txBody>
          <a:bodyPr/>
          <a:lstStyle/>
          <a:p>
            <a:r>
              <a:rPr lang="en-GB" sz="4800" dirty="0" smtClean="0"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 to Photoshop</a:t>
            </a:r>
            <a:endParaRPr lang="en-GB" sz="4800" dirty="0"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358246" cy="4000528"/>
          </a:xfrm>
        </p:spPr>
        <p:txBody>
          <a:bodyPr>
            <a:noAutofit/>
          </a:bodyPr>
          <a:lstStyle/>
          <a:p>
            <a:pPr algn="l"/>
            <a:r>
              <a:rPr lang="en-GB" sz="4000" b="1" u="sng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OUTCOME</a:t>
            </a:r>
            <a:r>
              <a:rPr lang="en-GB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: </a:t>
            </a:r>
          </a:p>
          <a:p>
            <a:pPr algn="l"/>
            <a:r>
              <a:rPr lang="en-GB" sz="4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Demonstrate knowledge of combining a series of images into one file using Adobe Photoshop.</a:t>
            </a:r>
            <a:endParaRPr lang="en-GB" sz="4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100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9144000" cy="2560368"/>
          </a:xfrm>
        </p:spPr>
        <p:txBody>
          <a:bodyPr>
            <a:noAutofit/>
          </a:bodyPr>
          <a:lstStyle/>
          <a:p>
            <a:endParaRPr lang="en-GB" sz="4000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hlinkClick r:id="rId4" action="ppaction://hlinkfile"/>
            </a:endParaRPr>
          </a:p>
          <a:p>
            <a:endParaRPr lang="en-GB" sz="4000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hlinkClick r:id="rId4" action="ppaction://hlinkfile"/>
            </a:endParaRPr>
          </a:p>
          <a:p>
            <a:endParaRPr lang="en-GB" sz="4000" b="1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hlinkClick r:id="rId4" action="ppaction://hlinkfile"/>
            </a:endParaRPr>
          </a:p>
        </p:txBody>
      </p:sp>
      <p:pic>
        <p:nvPicPr>
          <p:cNvPr id="5" name="Picture 4" descr="Isl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188640"/>
            <a:ext cx="4536504" cy="55923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00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25144"/>
            <a:ext cx="9144000" cy="1143000"/>
          </a:xfrm>
        </p:spPr>
        <p:txBody>
          <a:bodyPr>
            <a:noAutofit/>
          </a:bodyPr>
          <a:lstStyle/>
          <a:p>
            <a:r>
              <a:rPr lang="en-GB" sz="3000" dirty="0" smtClean="0">
                <a:solidFill>
                  <a:srgbClr val="FFFF00"/>
                </a:solidFill>
                <a:hlinkClick r:id="rId3" action="ppaction://hlinkfile"/>
              </a:rPr>
              <a:t>R:\ICT\Yr 10 CiDA\Centre Stage\Photoshop Characters</a:t>
            </a:r>
            <a:endParaRPr lang="en-GB" sz="30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5060" t="3563" r="18426" b="10797"/>
          <a:stretch>
            <a:fillRect/>
          </a:stretch>
        </p:blipFill>
        <p:spPr bwMode="auto">
          <a:xfrm>
            <a:off x="1979712" y="332656"/>
            <a:ext cx="5374658" cy="45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8800" y="0"/>
            <a:ext cx="8229600" cy="1143000"/>
          </a:xfrm>
        </p:spPr>
        <p:txBody>
          <a:bodyPr/>
          <a:lstStyle/>
          <a:p>
            <a:r>
              <a:rPr lang="en-GB" dirty="0" smtClean="0"/>
              <a:t>Tools Quiz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39" t="12422" r="93730" b="62584"/>
          <a:stretch>
            <a:fillRect/>
          </a:stretch>
        </p:blipFill>
        <p:spPr bwMode="auto">
          <a:xfrm>
            <a:off x="4139952" y="188640"/>
            <a:ext cx="1763688" cy="56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528" y="1196752"/>
            <a:ext cx="4248472" cy="1512168"/>
          </a:xfrm>
        </p:spPr>
        <p:txBody>
          <a:bodyPr>
            <a:noAutofit/>
          </a:bodyPr>
          <a:lstStyle/>
          <a:p>
            <a:r>
              <a:rPr lang="en-GB" sz="9600" dirty="0" smtClean="0"/>
              <a:t>Listen!</a:t>
            </a:r>
            <a:endParaRPr lang="en-GB" sz="6600" dirty="0"/>
          </a:p>
        </p:txBody>
      </p:sp>
      <p:pic>
        <p:nvPicPr>
          <p:cNvPr id="4" name="Content Placeholder 3" descr="Listen!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4634979" cy="5589240"/>
          </a:xfrm>
        </p:spPr>
      </p:pic>
      <p:pic>
        <p:nvPicPr>
          <p:cNvPr id="7" name="Picture 6" descr="Screens Off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789040"/>
            <a:ext cx="2903813" cy="249289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32040" y="4005064"/>
            <a:ext cx="424847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Screens Off</a:t>
            </a:r>
            <a:endParaRPr kumimoji="0" lang="en-GB" sz="2400" b="1" i="0" u="none" strike="noStrike" kern="1200" cap="none" spc="0" normalizeH="0" baseline="0" noProof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ClevedonICT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ClevedonICTTheme</Template>
  <TotalTime>1352</TotalTime>
  <Words>44</Words>
  <Application>Microsoft Office PowerPoint</Application>
  <PresentationFormat>On-screen Show (4:3)</PresentationFormat>
  <Paragraphs>12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ClevedonICTTheme</vt:lpstr>
      <vt:lpstr>bit.ly/catmakeover</vt:lpstr>
      <vt:lpstr>Introduction to Photoshop</vt:lpstr>
      <vt:lpstr>Slide 3</vt:lpstr>
      <vt:lpstr>R:\ICT\Yr 10 CiDA\Centre Stage\Photoshop Characters</vt:lpstr>
      <vt:lpstr>Tools Quiz</vt:lpstr>
      <vt:lpstr>Listen!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Photoshop Blending Options</dc:title>
  <dc:creator>MA</dc:creator>
  <cp:lastModifiedBy>T Robinson</cp:lastModifiedBy>
  <cp:revision>118</cp:revision>
  <dcterms:created xsi:type="dcterms:W3CDTF">2009-09-16T10:34:55Z</dcterms:created>
  <dcterms:modified xsi:type="dcterms:W3CDTF">2010-11-25T13:09:58Z</dcterms:modified>
</cp:coreProperties>
</file>